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94660"/>
  </p:normalViewPr>
  <p:slideViewPr>
    <p:cSldViewPr snapToGrid="0" showGuides="1">
      <p:cViewPr>
        <p:scale>
          <a:sx n="81" d="100"/>
          <a:sy n="81" d="100"/>
        </p:scale>
        <p:origin x="-288" y="-36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1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0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9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8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81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4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7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5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04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0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77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388E1-D891-4543-AE2D-98988DE0756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F7538-032C-4006-A7C5-6DBCC4802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89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wmf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10" Type="http://schemas.openxmlformats.org/officeDocument/2006/relationships/image" Target="../media/image10.png"/><Relationship Id="rId4" Type="http://schemas.openxmlformats.org/officeDocument/2006/relationships/image" Target="../media/image4.wmf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5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5176691" y="1604965"/>
            <a:ext cx="4363212" cy="1025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2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ĐẠO ĐỨC</a:t>
            </a:r>
            <a:endParaRPr lang="en-US" sz="242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242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5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477980" y="3848759"/>
            <a:ext cx="9246241" cy="1073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</a:p>
          <a:p>
            <a:pPr algn="ctr"/>
            <a:r>
              <a:rPr lang="en-US" sz="242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Sử</a:t>
            </a:r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2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dụng</a:t>
            </a:r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2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tiền</a:t>
            </a:r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2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hợp</a:t>
            </a:r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2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lí</a:t>
            </a:r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242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2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</a:t>
            </a:r>
            <a:r>
              <a:rPr lang="en-US" sz="242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sz="242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2" name="Group 18"/>
          <p:cNvGrpSpPr>
            <a:grpSpLocks/>
          </p:cNvGrpSpPr>
          <p:nvPr/>
        </p:nvGrpSpPr>
        <p:grpSpPr bwMode="auto">
          <a:xfrm>
            <a:off x="2394540" y="1738313"/>
            <a:ext cx="2550093" cy="1498600"/>
            <a:chOff x="5225" y="9335"/>
            <a:chExt cx="2520" cy="1750"/>
          </a:xfrm>
        </p:grpSpPr>
        <p:sp>
          <p:nvSpPr>
            <p:cNvPr id="2061" name="AutoShape 27" descr="2"/>
            <p:cNvSpPr>
              <a:spLocks noChangeArrowheads="1"/>
            </p:cNvSpPr>
            <p:nvPr/>
          </p:nvSpPr>
          <p:spPr bwMode="auto">
            <a:xfrm>
              <a:off x="5225" y="10188"/>
              <a:ext cx="2520" cy="897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1479" tIns="30740" rIns="61479" bIns="30740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121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062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3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6" name="Text Box 22"/>
            <p:cNvSpPr txBox="1">
              <a:spLocks noChangeArrowheads="1"/>
            </p:cNvSpPr>
            <p:nvPr/>
          </p:nvSpPr>
          <p:spPr bwMode="auto">
            <a:xfrm>
              <a:off x="5868" y="9897"/>
              <a:ext cx="900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1479" tIns="30740" rIns="61479" bIns="30740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538" b="1">
                  <a:latin typeface="Times New Roman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3227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7" name="Text Box 21"/>
            <p:cNvSpPr txBox="1">
              <a:spLocks noChangeArrowheads="1"/>
            </p:cNvSpPr>
            <p:nvPr/>
          </p:nvSpPr>
          <p:spPr bwMode="auto">
            <a:xfrm>
              <a:off x="6666" y="9861"/>
              <a:ext cx="575" cy="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1479" tIns="30740" rIns="61479" bIns="30740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3227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8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kern="10">
                  <a:solidFill>
                    <a:srgbClr val="FFFFFF"/>
                  </a:solidFill>
                  <a:latin typeface="Times New Roman"/>
                  <a:cs typeface="Times New Roman"/>
                </a:rPr>
                <a:t>NĂM </a:t>
              </a:r>
            </a:p>
          </p:txBody>
        </p:sp>
        <p:sp>
          <p:nvSpPr>
            <p:cNvPr id="2069" name="Text Box 19"/>
            <p:cNvSpPr txBox="1">
              <a:spLocks noChangeArrowheads="1"/>
            </p:cNvSpPr>
            <p:nvPr/>
          </p:nvSpPr>
          <p:spPr bwMode="auto">
            <a:xfrm>
              <a:off x="6621" y="10049"/>
              <a:ext cx="721" cy="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1479" tIns="30740" rIns="61479" bIns="30740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3227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53" name="WordArt 16"/>
          <p:cNvSpPr>
            <a:spLocks noChangeArrowheads="1" noChangeShapeType="1" noTextEdit="1"/>
          </p:cNvSpPr>
          <p:nvPr/>
        </p:nvSpPr>
        <p:spPr bwMode="auto">
          <a:xfrm>
            <a:off x="2394539" y="1225552"/>
            <a:ext cx="7413123" cy="354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2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TRUNG LẬP HẠ</a:t>
            </a:r>
            <a:endParaRPr lang="en-US" sz="242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4" name="Picture 3" descr="WhitecornerFlow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743" y="4913315"/>
            <a:ext cx="131584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WhitecornerFlow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652" y="4813300"/>
            <a:ext cx="148160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796" y="1139825"/>
            <a:ext cx="736976" cy="167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2057" name="Picture 2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231" y="1165225"/>
            <a:ext cx="736976" cy="167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sp>
        <p:nvSpPr>
          <p:cNvPr id="2059" name="Rectangle 36"/>
          <p:cNvSpPr>
            <a:spLocks noChangeArrowheads="1"/>
          </p:cNvSpPr>
          <p:nvPr/>
        </p:nvSpPr>
        <p:spPr bwMode="auto">
          <a:xfrm>
            <a:off x="1157743" y="1122365"/>
            <a:ext cx="9876515" cy="4613275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vi-VN" altLang="en-US" sz="121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8422962" y="3024188"/>
          <a:ext cx="2550093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11" imgW="2191817" imgH="1424635" progId="MS_ClipArt_Gallery.2">
                  <p:embed/>
                </p:oleObj>
              </mc:Choice>
              <mc:Fallback>
                <p:oleObj name="Clip" r:id="rId11" imgW="2191817" imgH="142463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962" y="3024188"/>
                        <a:ext cx="2550093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Box 4"/>
          <p:cNvSpPr txBox="1">
            <a:spLocks noChangeArrowheads="1"/>
          </p:cNvSpPr>
          <p:nvPr/>
        </p:nvSpPr>
        <p:spPr bwMode="auto">
          <a:xfrm>
            <a:off x="5407474" y="2934625"/>
            <a:ext cx="3901644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TUẦN 6</a:t>
            </a:r>
          </a:p>
        </p:txBody>
      </p:sp>
    </p:spTree>
    <p:extLst>
      <p:ext uri="{BB962C8B-B14F-4D97-AF65-F5344CB8AC3E}">
        <p14:creationId xmlns:p14="http://schemas.microsoft.com/office/powerpoint/2010/main" val="2864136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13403" y="505489"/>
            <a:ext cx="2311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ĐẠO</a:t>
            </a: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ĐỨC</a:t>
            </a: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95500" y="1411459"/>
            <a:ext cx="4547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TIỀN HỢP LÍ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59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8670" y="-26126"/>
            <a:ext cx="11500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 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755" y="808968"/>
            <a:ext cx="115113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-Loa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22256" y="1840019"/>
            <a:ext cx="108702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351782"/>
            <a:ext cx="118610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giưa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22256" y="3240648"/>
            <a:ext cx="11983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610858"/>
            <a:ext cx="120889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63408" y="4519677"/>
            <a:ext cx="12255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784" y="4869934"/>
            <a:ext cx="121552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87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38432" y="981704"/>
            <a:ext cx="91151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9356" y="3174712"/>
            <a:ext cx="5724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30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32329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? 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029021"/>
            <a:ext cx="106923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77373" y="1613796"/>
            <a:ext cx="124780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4727" y="2497016"/>
            <a:ext cx="90733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727" y="3081791"/>
            <a:ext cx="87238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727" y="3880337"/>
            <a:ext cx="8176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E 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0502" y="4465112"/>
            <a:ext cx="10714893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MINH 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26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13333" y="0"/>
            <a:ext cx="49405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</a:t>
            </a:r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 : </a:t>
            </a:r>
            <a:r>
              <a:rPr lang="en-US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xử</a:t>
            </a:r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lí</a:t>
            </a:r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tình</a:t>
            </a:r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huống</a:t>
            </a:r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820492"/>
            <a:ext cx="121552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TH1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đắt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MP3 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Nam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nhắn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….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5983624" y="353943"/>
            <a:ext cx="5634779" cy="2246812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?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Nam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84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588460"/>
            <a:ext cx="121552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TH2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Lam 100.000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1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6042" y="1899139"/>
            <a:ext cx="114078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Sao ?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85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6">
            <a:extLst>
              <a:ext uri="{FF2B5EF4-FFF2-40B4-BE49-F238E27FC236}">
                <a16:creationId xmlns="" xmlns:a16="http://schemas.microsoft.com/office/drawing/2014/main" id="{D0D99D38-B290-48E5-88F0-C8E0BDCCEDE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63" b="527"/>
          <a:stretch/>
        </p:blipFill>
        <p:spPr>
          <a:xfrm>
            <a:off x="1344" y="4167712"/>
            <a:ext cx="12190656" cy="2690288"/>
          </a:xfrm>
          <a:prstGeom prst="rect">
            <a:avLst/>
          </a:prstGeom>
        </p:spPr>
      </p:pic>
      <p:pic>
        <p:nvPicPr>
          <p:cNvPr id="4" name="图片 20">
            <a:extLst>
              <a:ext uri="{FF2B5EF4-FFF2-40B4-BE49-F238E27FC236}">
                <a16:creationId xmlns="" xmlns:a16="http://schemas.microsoft.com/office/drawing/2014/main" id="{D1CD56B8-0791-4250-81B2-CC516F5E26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476672"/>
            <a:ext cx="1597872" cy="980704"/>
          </a:xfrm>
          <a:prstGeom prst="rect">
            <a:avLst/>
          </a:prstGeom>
        </p:spPr>
      </p:pic>
      <p:pic>
        <p:nvPicPr>
          <p:cNvPr id="5" name="图片 21">
            <a:extLst>
              <a:ext uri="{FF2B5EF4-FFF2-40B4-BE49-F238E27FC236}">
                <a16:creationId xmlns="" xmlns:a16="http://schemas.microsoft.com/office/drawing/2014/main" id="{A94F08A6-C8F4-4E0F-851E-378F34C0C1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459" y="238726"/>
            <a:ext cx="1824204" cy="3140819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4F803CE-924D-48C8-B3D4-97DAFEA6A5A4}"/>
              </a:ext>
            </a:extLst>
          </p:cNvPr>
          <p:cNvGrpSpPr/>
          <p:nvPr/>
        </p:nvGrpSpPr>
        <p:grpSpPr>
          <a:xfrm>
            <a:off x="1871531" y="987405"/>
            <a:ext cx="8352928" cy="3248654"/>
            <a:chOff x="2415841" y="1152871"/>
            <a:chExt cx="7613117" cy="3248654"/>
          </a:xfrm>
        </p:grpSpPr>
        <p:sp>
          <p:nvSpPr>
            <p:cNvPr id="7" name="任意多边形: 形状 10">
              <a:extLst>
                <a:ext uri="{FF2B5EF4-FFF2-40B4-BE49-F238E27FC236}">
                  <a16:creationId xmlns="" xmlns:a16="http://schemas.microsoft.com/office/drawing/2014/main" id="{8611AC2B-E747-4F7C-B4DF-9E1759E9853D}"/>
                </a:ext>
              </a:extLst>
            </p:cNvPr>
            <p:cNvSpPr/>
            <p:nvPr/>
          </p:nvSpPr>
          <p:spPr>
            <a:xfrm>
              <a:off x="2415841" y="1152871"/>
              <a:ext cx="7613117" cy="3248654"/>
            </a:xfrm>
            <a:custGeom>
              <a:avLst/>
              <a:gdLst>
                <a:gd name="connsiteX0" fmla="*/ 382726 w 8927477"/>
                <a:gd name="connsiteY0" fmla="*/ 424867 h 3828467"/>
                <a:gd name="connsiteX1" fmla="*/ 293826 w 8927477"/>
                <a:gd name="connsiteY1" fmla="*/ 424867 h 3828467"/>
                <a:gd name="connsiteX2" fmla="*/ 2579826 w 8927477"/>
                <a:gd name="connsiteY2" fmla="*/ 18467 h 3828467"/>
                <a:gd name="connsiteX3" fmla="*/ 3900626 w 8927477"/>
                <a:gd name="connsiteY3" fmla="*/ 69267 h 3828467"/>
                <a:gd name="connsiteX4" fmla="*/ 5627826 w 8927477"/>
                <a:gd name="connsiteY4" fmla="*/ 69267 h 3828467"/>
                <a:gd name="connsiteX5" fmla="*/ 6961326 w 8927477"/>
                <a:gd name="connsiteY5" fmla="*/ 259767 h 3828467"/>
                <a:gd name="connsiteX6" fmla="*/ 8371026 w 8927477"/>
                <a:gd name="connsiteY6" fmla="*/ 424867 h 3828467"/>
                <a:gd name="connsiteX7" fmla="*/ 8891726 w 8927477"/>
                <a:gd name="connsiteY7" fmla="*/ 1110667 h 3828467"/>
                <a:gd name="connsiteX8" fmla="*/ 8828226 w 8927477"/>
                <a:gd name="connsiteY8" fmla="*/ 2456867 h 3828467"/>
                <a:gd name="connsiteX9" fmla="*/ 8396426 w 8927477"/>
                <a:gd name="connsiteY9" fmla="*/ 3345867 h 3828467"/>
                <a:gd name="connsiteX10" fmla="*/ 6300926 w 8927477"/>
                <a:gd name="connsiteY10" fmla="*/ 3625267 h 3828467"/>
                <a:gd name="connsiteX11" fmla="*/ 4091126 w 8927477"/>
                <a:gd name="connsiteY11" fmla="*/ 3828467 h 3828467"/>
                <a:gd name="connsiteX12" fmla="*/ 2643326 w 8927477"/>
                <a:gd name="connsiteY12" fmla="*/ 3625267 h 3828467"/>
                <a:gd name="connsiteX13" fmla="*/ 903426 w 8927477"/>
                <a:gd name="connsiteY13" fmla="*/ 3333167 h 3828467"/>
                <a:gd name="connsiteX14" fmla="*/ 90626 w 8927477"/>
                <a:gd name="connsiteY14" fmla="*/ 2266367 h 3828467"/>
                <a:gd name="connsiteX15" fmla="*/ 52526 w 8927477"/>
                <a:gd name="connsiteY15" fmla="*/ 1288467 h 3828467"/>
                <a:gd name="connsiteX16" fmla="*/ 382726 w 8927477"/>
                <a:gd name="connsiteY16" fmla="*/ 424867 h 3828467"/>
                <a:gd name="connsiteX0" fmla="*/ 382726 w 8927477"/>
                <a:gd name="connsiteY0" fmla="*/ 423907 h 3827507"/>
                <a:gd name="connsiteX1" fmla="*/ 393838 w 8927477"/>
                <a:gd name="connsiteY1" fmla="*/ 409619 h 3827507"/>
                <a:gd name="connsiteX2" fmla="*/ 2579826 w 8927477"/>
                <a:gd name="connsiteY2" fmla="*/ 17507 h 3827507"/>
                <a:gd name="connsiteX3" fmla="*/ 3900626 w 8927477"/>
                <a:gd name="connsiteY3" fmla="*/ 68307 h 3827507"/>
                <a:gd name="connsiteX4" fmla="*/ 5627826 w 8927477"/>
                <a:gd name="connsiteY4" fmla="*/ 68307 h 3827507"/>
                <a:gd name="connsiteX5" fmla="*/ 6961326 w 8927477"/>
                <a:gd name="connsiteY5" fmla="*/ 258807 h 3827507"/>
                <a:gd name="connsiteX6" fmla="*/ 8371026 w 8927477"/>
                <a:gd name="connsiteY6" fmla="*/ 423907 h 3827507"/>
                <a:gd name="connsiteX7" fmla="*/ 8891726 w 8927477"/>
                <a:gd name="connsiteY7" fmla="*/ 1109707 h 3827507"/>
                <a:gd name="connsiteX8" fmla="*/ 8828226 w 8927477"/>
                <a:gd name="connsiteY8" fmla="*/ 2455907 h 3827507"/>
                <a:gd name="connsiteX9" fmla="*/ 8396426 w 8927477"/>
                <a:gd name="connsiteY9" fmla="*/ 3344907 h 3827507"/>
                <a:gd name="connsiteX10" fmla="*/ 6300926 w 8927477"/>
                <a:gd name="connsiteY10" fmla="*/ 3624307 h 3827507"/>
                <a:gd name="connsiteX11" fmla="*/ 4091126 w 8927477"/>
                <a:gd name="connsiteY11" fmla="*/ 3827507 h 3827507"/>
                <a:gd name="connsiteX12" fmla="*/ 2643326 w 8927477"/>
                <a:gd name="connsiteY12" fmla="*/ 3624307 h 3827507"/>
                <a:gd name="connsiteX13" fmla="*/ 903426 w 8927477"/>
                <a:gd name="connsiteY13" fmla="*/ 3332207 h 3827507"/>
                <a:gd name="connsiteX14" fmla="*/ 90626 w 8927477"/>
                <a:gd name="connsiteY14" fmla="*/ 2265407 h 3827507"/>
                <a:gd name="connsiteX15" fmla="*/ 52526 w 8927477"/>
                <a:gd name="connsiteY15" fmla="*/ 1287507 h 3827507"/>
                <a:gd name="connsiteX16" fmla="*/ 382726 w 8927477"/>
                <a:gd name="connsiteY16" fmla="*/ 423907 h 3827507"/>
                <a:gd name="connsiteX0" fmla="*/ 347418 w 8925506"/>
                <a:gd name="connsiteY0" fmla="*/ 533444 h 3827507"/>
                <a:gd name="connsiteX1" fmla="*/ 391867 w 8925506"/>
                <a:gd name="connsiteY1" fmla="*/ 409619 h 3827507"/>
                <a:gd name="connsiteX2" fmla="*/ 2577855 w 8925506"/>
                <a:gd name="connsiteY2" fmla="*/ 17507 h 3827507"/>
                <a:gd name="connsiteX3" fmla="*/ 3898655 w 8925506"/>
                <a:gd name="connsiteY3" fmla="*/ 68307 h 3827507"/>
                <a:gd name="connsiteX4" fmla="*/ 5625855 w 8925506"/>
                <a:gd name="connsiteY4" fmla="*/ 68307 h 3827507"/>
                <a:gd name="connsiteX5" fmla="*/ 6959355 w 8925506"/>
                <a:gd name="connsiteY5" fmla="*/ 258807 h 3827507"/>
                <a:gd name="connsiteX6" fmla="*/ 8369055 w 8925506"/>
                <a:gd name="connsiteY6" fmla="*/ 423907 h 3827507"/>
                <a:gd name="connsiteX7" fmla="*/ 8889755 w 8925506"/>
                <a:gd name="connsiteY7" fmla="*/ 1109707 h 3827507"/>
                <a:gd name="connsiteX8" fmla="*/ 8826255 w 8925506"/>
                <a:gd name="connsiteY8" fmla="*/ 2455907 h 3827507"/>
                <a:gd name="connsiteX9" fmla="*/ 8394455 w 8925506"/>
                <a:gd name="connsiteY9" fmla="*/ 3344907 h 3827507"/>
                <a:gd name="connsiteX10" fmla="*/ 6298955 w 8925506"/>
                <a:gd name="connsiteY10" fmla="*/ 3624307 h 3827507"/>
                <a:gd name="connsiteX11" fmla="*/ 4089155 w 8925506"/>
                <a:gd name="connsiteY11" fmla="*/ 3827507 h 3827507"/>
                <a:gd name="connsiteX12" fmla="*/ 2641355 w 8925506"/>
                <a:gd name="connsiteY12" fmla="*/ 3624307 h 3827507"/>
                <a:gd name="connsiteX13" fmla="*/ 901455 w 8925506"/>
                <a:gd name="connsiteY13" fmla="*/ 3332207 h 3827507"/>
                <a:gd name="connsiteX14" fmla="*/ 88655 w 8925506"/>
                <a:gd name="connsiteY14" fmla="*/ 2265407 h 3827507"/>
                <a:gd name="connsiteX15" fmla="*/ 50555 w 8925506"/>
                <a:gd name="connsiteY15" fmla="*/ 1287507 h 3827507"/>
                <a:gd name="connsiteX16" fmla="*/ 347418 w 8925506"/>
                <a:gd name="connsiteY16" fmla="*/ 533444 h 3827507"/>
                <a:gd name="connsiteX0" fmla="*/ 347418 w 8925506"/>
                <a:gd name="connsiteY0" fmla="*/ 527522 h 3821585"/>
                <a:gd name="connsiteX1" fmla="*/ 853830 w 8925506"/>
                <a:gd name="connsiteY1" fmla="*/ 313210 h 3821585"/>
                <a:gd name="connsiteX2" fmla="*/ 2577855 w 8925506"/>
                <a:gd name="connsiteY2" fmla="*/ 11585 h 3821585"/>
                <a:gd name="connsiteX3" fmla="*/ 3898655 w 8925506"/>
                <a:gd name="connsiteY3" fmla="*/ 62385 h 3821585"/>
                <a:gd name="connsiteX4" fmla="*/ 5625855 w 8925506"/>
                <a:gd name="connsiteY4" fmla="*/ 62385 h 3821585"/>
                <a:gd name="connsiteX5" fmla="*/ 6959355 w 8925506"/>
                <a:gd name="connsiteY5" fmla="*/ 252885 h 3821585"/>
                <a:gd name="connsiteX6" fmla="*/ 8369055 w 8925506"/>
                <a:gd name="connsiteY6" fmla="*/ 417985 h 3821585"/>
                <a:gd name="connsiteX7" fmla="*/ 8889755 w 8925506"/>
                <a:gd name="connsiteY7" fmla="*/ 1103785 h 3821585"/>
                <a:gd name="connsiteX8" fmla="*/ 8826255 w 8925506"/>
                <a:gd name="connsiteY8" fmla="*/ 2449985 h 3821585"/>
                <a:gd name="connsiteX9" fmla="*/ 8394455 w 8925506"/>
                <a:gd name="connsiteY9" fmla="*/ 3338985 h 3821585"/>
                <a:gd name="connsiteX10" fmla="*/ 6298955 w 8925506"/>
                <a:gd name="connsiteY10" fmla="*/ 3618385 h 3821585"/>
                <a:gd name="connsiteX11" fmla="*/ 4089155 w 8925506"/>
                <a:gd name="connsiteY11" fmla="*/ 3821585 h 3821585"/>
                <a:gd name="connsiteX12" fmla="*/ 2641355 w 8925506"/>
                <a:gd name="connsiteY12" fmla="*/ 3618385 h 3821585"/>
                <a:gd name="connsiteX13" fmla="*/ 901455 w 8925506"/>
                <a:gd name="connsiteY13" fmla="*/ 3326285 h 3821585"/>
                <a:gd name="connsiteX14" fmla="*/ 88655 w 8925506"/>
                <a:gd name="connsiteY14" fmla="*/ 2259485 h 3821585"/>
                <a:gd name="connsiteX15" fmla="*/ 50555 w 8925506"/>
                <a:gd name="connsiteY15" fmla="*/ 1281585 h 3821585"/>
                <a:gd name="connsiteX16" fmla="*/ 347418 w 8925506"/>
                <a:gd name="connsiteY16" fmla="*/ 527522 h 382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925506" h="3821585">
                  <a:moveTo>
                    <a:pt x="347418" y="527522"/>
                  </a:moveTo>
                  <a:cubicBezTo>
                    <a:pt x="481297" y="366126"/>
                    <a:pt x="482091" y="399199"/>
                    <a:pt x="853830" y="313210"/>
                  </a:cubicBezTo>
                  <a:cubicBezTo>
                    <a:pt x="1225569" y="227221"/>
                    <a:pt x="2070384" y="53389"/>
                    <a:pt x="2577855" y="11585"/>
                  </a:cubicBezTo>
                  <a:cubicBezTo>
                    <a:pt x="3085326" y="-30219"/>
                    <a:pt x="3390655" y="53918"/>
                    <a:pt x="3898655" y="62385"/>
                  </a:cubicBezTo>
                  <a:cubicBezTo>
                    <a:pt x="4406655" y="70852"/>
                    <a:pt x="5115738" y="30635"/>
                    <a:pt x="5625855" y="62385"/>
                  </a:cubicBezTo>
                  <a:cubicBezTo>
                    <a:pt x="6135972" y="94135"/>
                    <a:pt x="6502155" y="193618"/>
                    <a:pt x="6959355" y="252885"/>
                  </a:cubicBezTo>
                  <a:cubicBezTo>
                    <a:pt x="7416555" y="312152"/>
                    <a:pt x="8047322" y="276168"/>
                    <a:pt x="8369055" y="417985"/>
                  </a:cubicBezTo>
                  <a:cubicBezTo>
                    <a:pt x="8690788" y="559802"/>
                    <a:pt x="8813555" y="765118"/>
                    <a:pt x="8889755" y="1103785"/>
                  </a:cubicBezTo>
                  <a:cubicBezTo>
                    <a:pt x="8965955" y="1442452"/>
                    <a:pt x="8908805" y="2077452"/>
                    <a:pt x="8826255" y="2449985"/>
                  </a:cubicBezTo>
                  <a:cubicBezTo>
                    <a:pt x="8743705" y="2822518"/>
                    <a:pt x="8815672" y="3144252"/>
                    <a:pt x="8394455" y="3338985"/>
                  </a:cubicBezTo>
                  <a:cubicBezTo>
                    <a:pt x="7973238" y="3533718"/>
                    <a:pt x="7016505" y="3537952"/>
                    <a:pt x="6298955" y="3618385"/>
                  </a:cubicBezTo>
                  <a:cubicBezTo>
                    <a:pt x="5581405" y="3698818"/>
                    <a:pt x="4698755" y="3821585"/>
                    <a:pt x="4089155" y="3821585"/>
                  </a:cubicBezTo>
                  <a:cubicBezTo>
                    <a:pt x="3479555" y="3821585"/>
                    <a:pt x="3172638" y="3700935"/>
                    <a:pt x="2641355" y="3618385"/>
                  </a:cubicBezTo>
                  <a:cubicBezTo>
                    <a:pt x="2110072" y="3535835"/>
                    <a:pt x="1326905" y="3552768"/>
                    <a:pt x="901455" y="3326285"/>
                  </a:cubicBezTo>
                  <a:cubicBezTo>
                    <a:pt x="476005" y="3099802"/>
                    <a:pt x="230472" y="2600268"/>
                    <a:pt x="88655" y="2259485"/>
                  </a:cubicBezTo>
                  <a:cubicBezTo>
                    <a:pt x="-53162" y="1918702"/>
                    <a:pt x="7428" y="1570246"/>
                    <a:pt x="50555" y="1281585"/>
                  </a:cubicBezTo>
                  <a:cubicBezTo>
                    <a:pt x="93682" y="992925"/>
                    <a:pt x="213539" y="688918"/>
                    <a:pt x="347418" y="527522"/>
                  </a:cubicBezTo>
                  <a:close/>
                </a:path>
              </a:pathLst>
            </a:custGeom>
            <a:solidFill>
              <a:srgbClr val="F65B59"/>
            </a:solidFill>
            <a:ln w="762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文本框 11">
              <a:extLst>
                <a:ext uri="{FF2B5EF4-FFF2-40B4-BE49-F238E27FC236}">
                  <a16:creationId xmlns="" xmlns:a16="http://schemas.microsoft.com/office/drawing/2014/main" id="{C53F533D-8098-4DC6-85CB-13FAF1936BE0}"/>
                </a:ext>
              </a:extLst>
            </p:cNvPr>
            <p:cNvSpPr txBox="1"/>
            <p:nvPr/>
          </p:nvSpPr>
          <p:spPr>
            <a:xfrm>
              <a:off x="3990389" y="1438461"/>
              <a:ext cx="4621519" cy="22467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377"/>
              <a:r>
                <a:rPr lang="en-US" altLang="zh-CN" sz="7000" b="1" dirty="0" err="1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Chúc</a:t>
              </a:r>
              <a:r>
                <a:rPr lang="en-US" altLang="zh-CN" sz="7000" b="1" dirty="0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 </a:t>
              </a:r>
              <a:r>
                <a:rPr lang="en-US" altLang="zh-CN" sz="7000" b="1" dirty="0" err="1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các</a:t>
              </a:r>
              <a:r>
                <a:rPr lang="en-US" altLang="zh-CN" sz="7000" b="1" dirty="0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 </a:t>
              </a:r>
              <a:r>
                <a:rPr lang="vi-VN" altLang="zh-CN" sz="7000" b="1" dirty="0" smtClean="0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em</a:t>
              </a:r>
              <a:endParaRPr lang="en-US" altLang="zh-CN" sz="70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思源黑体旧字形 Normal" panose="020B0400000000000000" pitchFamily="34" charset="-128"/>
                <a:cs typeface="Times New Roman" panose="02020603050405020304" pitchFamily="18" charset="0"/>
              </a:endParaRPr>
            </a:p>
            <a:p>
              <a:pPr algn="ctr" defTabSz="914377"/>
              <a:r>
                <a:rPr lang="en-US" altLang="zh-CN" sz="7000" b="1" dirty="0" err="1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học</a:t>
              </a:r>
              <a:r>
                <a:rPr lang="en-US" altLang="zh-CN" sz="7000" b="1" dirty="0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 </a:t>
              </a:r>
              <a:r>
                <a:rPr lang="en-US" altLang="zh-CN" sz="7000" b="1" dirty="0" err="1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tốt</a:t>
              </a:r>
              <a:r>
                <a:rPr lang="en-US" altLang="zh-CN" sz="7000" b="1" dirty="0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 </a:t>
              </a:r>
              <a:r>
                <a:rPr lang="en-US" altLang="zh-CN" sz="7000" b="1" dirty="0" err="1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nhé</a:t>
              </a:r>
              <a:r>
                <a:rPr lang="en-US" altLang="zh-CN" sz="7000" b="1" dirty="0">
                  <a:solidFill>
                    <a:schemeClr val="bg1"/>
                  </a:solidFill>
                  <a:effectLst>
                    <a:glow rad="635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思源黑体旧字形 Normal" panose="020B0400000000000000" pitchFamily="34" charset="-128"/>
                  <a:cs typeface="Times New Roman" panose="02020603050405020304" pitchFamily="18" charset="0"/>
                </a:rPr>
                <a:t>!</a:t>
              </a:r>
              <a:endParaRPr lang="zh-CN" altLang="en-US" sz="70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思源黑体旧字形 Normal" panose="020B0400000000000000" pitchFamily="34" charset="-128"/>
                <a:cs typeface="Times New Roman" panose="02020603050405020304" pitchFamily="18" charset="0"/>
              </a:endParaRPr>
            </a:p>
          </p:txBody>
        </p:sp>
      </p:grpSp>
      <p:pic>
        <p:nvPicPr>
          <p:cNvPr id="11" name="Audio 1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91333" y="6032500"/>
            <a:ext cx="8128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61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00"/>
    </mc:Choice>
    <mc:Fallback xmlns="">
      <p:transition spd="slow" advTm="76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533</Words>
  <Application>Microsoft Office PowerPoint</Application>
  <PresentationFormat>Custom</PresentationFormat>
  <Paragraphs>34</Paragraphs>
  <Slides>9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my ducument</cp:lastModifiedBy>
  <cp:revision>10</cp:revision>
  <dcterms:created xsi:type="dcterms:W3CDTF">2021-03-16T01:38:25Z</dcterms:created>
  <dcterms:modified xsi:type="dcterms:W3CDTF">2021-10-24T02:42:10Z</dcterms:modified>
</cp:coreProperties>
</file>